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92" r:id="rId8"/>
    <p:sldId id="265" r:id="rId9"/>
    <p:sldId id="266" r:id="rId10"/>
    <p:sldId id="279" r:id="rId11"/>
    <p:sldId id="267" r:id="rId12"/>
    <p:sldId id="278" r:id="rId13"/>
    <p:sldId id="268" r:id="rId14"/>
    <p:sldId id="271" r:id="rId15"/>
    <p:sldId id="277" r:id="rId16"/>
    <p:sldId id="274" r:id="rId17"/>
    <p:sldId id="272" r:id="rId18"/>
    <p:sldId id="276" r:id="rId19"/>
    <p:sldId id="294" r:id="rId20"/>
    <p:sldId id="295" r:id="rId21"/>
    <p:sldId id="297" r:id="rId22"/>
    <p:sldId id="291" r:id="rId23"/>
    <p:sldId id="275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4.gif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gif"/><Relationship Id="rId1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7.gif"/><Relationship Id="rId7" Type="http://schemas.openxmlformats.org/officeDocument/2006/relationships/image" Target="../media/image19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2.gif"/><Relationship Id="rId4" Type="http://schemas.openxmlformats.org/officeDocument/2006/relationships/image" Target="../media/image28.gif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28" y="2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3949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366"/>
            <a:ext cx="91440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40071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9274" y="468048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0012" y="470194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6765" y="508954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109" y="57912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2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3837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9525000" cy="715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7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6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" y="304800"/>
            <a:ext cx="9144000" cy="687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73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076" y="2158891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108717"/>
              </p:ext>
            </p:extLst>
          </p:nvPr>
        </p:nvGraphicFramePr>
        <p:xfrm>
          <a:off x="187411" y="2743199"/>
          <a:ext cx="8610600" cy="3992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/>
                <a:gridCol w="5935651"/>
              </a:tblGrid>
              <a:tr h="123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sz="200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2555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11" y="1905000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361314"/>
              </p:ext>
            </p:extLst>
          </p:nvPr>
        </p:nvGraphicFramePr>
        <p:xfrm>
          <a:off x="187411" y="2446187"/>
          <a:ext cx="8610600" cy="4294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/>
                <a:gridCol w="5935651"/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Chữ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 hình (chữ giáp cốt)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Kinh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Khổng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Tử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Sở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Khuất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Nguyên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Nho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Đạo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kí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Mã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Thiên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Kí</a:t>
                      </a:r>
                      <a:r>
                        <a:rPr lang="en-US" sz="200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Ban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Cố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Phát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ra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âm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nông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lịch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Trương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Hoành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quan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trọng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giấy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thuốc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nổ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la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kĩ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in).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sz="200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Hoàng đế nội kinh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của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Đà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trúc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đồ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sộ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lí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675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xmlns="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xmlns="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303" y="762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5"/>
            <a:ext cx="8610600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Những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cổ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đầu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tiên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ra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đời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937834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Hạ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lưu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Hoàng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Giang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  <a:endParaRPr lang="en-US" sz="2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thống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dưới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bao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nhiêu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Tần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221.TCN</a:t>
              </a:r>
              <a:endParaRPr lang="en-US" sz="2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055073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Kể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kì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phong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kiến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410200" y="51759"/>
            <a:ext cx="3761717" cy="2810113"/>
            <a:chOff x="7367240" y="-61157"/>
            <a:chExt cx="5008074" cy="32494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038436" y="876197"/>
              <a:ext cx="3750825" cy="2312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Tấn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endParaRPr lang="en-US" sz="2400" dirty="0" smtClean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Tam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Nam-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7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7877778" y="526593"/>
              <a:ext cx="3963667" cy="187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Quan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hệ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bóc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lột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địa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chủ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với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nông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dân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lĩnh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canh</a:t>
              </a:r>
              <a:r>
                <a:rPr lang="en-US" sz="20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281" y="67207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Times New Roman"/>
              </a:rPr>
              <a:t>Quan hệ sản xuất chính được thiết lập dưới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vi-VN" sz="2800" dirty="0" smtClean="0">
                <a:solidFill>
                  <a:prstClr val="black"/>
                </a:solidFill>
                <a:latin typeface="Times New Roman"/>
              </a:rPr>
              <a:t> là</a:t>
            </a:r>
            <a:endParaRPr lang="vi-VN" sz="2800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chất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phòng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thủ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phía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xây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dựng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duy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bởi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hãy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biết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990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Vạn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lý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thành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19248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771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3" y="1828842"/>
            <a:ext cx="907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8800"/>
            <a:ext cx="63388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891" y="1828800"/>
            <a:ext cx="2805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34 gam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Colorado 13g/1m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7025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3" y="1828800"/>
            <a:ext cx="907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Những nhà 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tiên ra đời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tiếp đó là ở hạ lưu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34671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07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8273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410199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Tần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2" y="5410199"/>
            <a:ext cx="131700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5413626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221.TCN</a:t>
            </a: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8628" y="5410199"/>
            <a:ext cx="13929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9177" y="5413647"/>
            <a:ext cx="138684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tệ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7237" y="5410220"/>
            <a:ext cx="13716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TTH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35163785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1198</Words>
  <Application>Microsoft Office PowerPoint</Application>
  <PresentationFormat>On-screen Show (4:3)</PresentationFormat>
  <Paragraphs>126</Paragraphs>
  <Slides>26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31</cp:revision>
  <dcterms:created xsi:type="dcterms:W3CDTF">2021-07-19T08:13:53Z</dcterms:created>
  <dcterms:modified xsi:type="dcterms:W3CDTF">2021-08-09T01:50:19Z</dcterms:modified>
</cp:coreProperties>
</file>